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embeddedFontLst>
    <p:embeddedFont>
      <p:font typeface="Prompt Bold" charset="1" panose="00000800000000000000"/>
      <p:regular r:id="rId23"/>
    </p:embeddedFont>
    <p:embeddedFont>
      <p:font typeface="Sarabun Semi-Bold" charset="1" panose="00000700000000000000"/>
      <p:regular r:id="rId24"/>
    </p:embeddedFont>
    <p:embeddedFont>
      <p:font typeface="Garuda Bold" charset="1" panose="020B0704020202020204"/>
      <p:regular r:id="rId25"/>
    </p:embeddedFont>
    <p:embeddedFont>
      <p:font typeface="Prompt Light" charset="1" panose="00000400000000000000"/>
      <p:regular r:id="rId26"/>
    </p:embeddedFont>
    <p:embeddedFont>
      <p:font typeface="Pridi Bold" charset="1" panose="000008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9.jpeg" Type="http://schemas.openxmlformats.org/officeDocument/2006/relationships/image"/><Relationship Id="rId21" Target="../media/image40.jpeg" Type="http://schemas.openxmlformats.org/officeDocument/2006/relationships/image"/><Relationship Id="rId22" Target="../media/image41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2.jpeg" Type="http://schemas.openxmlformats.org/officeDocument/2006/relationships/image"/><Relationship Id="rId21" Target="../media/image43.jpeg" Type="http://schemas.openxmlformats.org/officeDocument/2006/relationships/image"/><Relationship Id="rId22" Target="../media/image44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5.jpeg" Type="http://schemas.openxmlformats.org/officeDocument/2006/relationships/image"/><Relationship Id="rId21" Target="../media/image46.jpeg" Type="http://schemas.openxmlformats.org/officeDocument/2006/relationships/image"/><Relationship Id="rId22" Target="../media/image4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8.jpeg" Type="http://schemas.openxmlformats.org/officeDocument/2006/relationships/image"/><Relationship Id="rId21" Target="../media/image49.jpeg" Type="http://schemas.openxmlformats.org/officeDocument/2006/relationships/image"/><Relationship Id="rId22" Target="../media/image50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8.jpeg" Type="http://schemas.openxmlformats.org/officeDocument/2006/relationships/image"/><Relationship Id="rId21" Target="../media/image49.jpeg" Type="http://schemas.openxmlformats.org/officeDocument/2006/relationships/image"/><Relationship Id="rId22" Target="../media/image50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51.jpeg" Type="http://schemas.openxmlformats.org/officeDocument/2006/relationships/image"/><Relationship Id="rId21" Target="../media/image52.jpeg" Type="http://schemas.openxmlformats.org/officeDocument/2006/relationships/image"/><Relationship Id="rId22" Target="../media/image53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54.jpeg" Type="http://schemas.openxmlformats.org/officeDocument/2006/relationships/image"/><Relationship Id="rId21" Target="../media/image55.jpeg" Type="http://schemas.openxmlformats.org/officeDocument/2006/relationships/image"/><Relationship Id="rId22" Target="../media/image5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57.jpeg" Type="http://schemas.openxmlformats.org/officeDocument/2006/relationships/image"/><Relationship Id="rId21" Target="../media/image58.jpeg" Type="http://schemas.openxmlformats.org/officeDocument/2006/relationships/image"/><Relationship Id="rId22" Target="../media/image59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5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9.jpeg" Type="http://schemas.openxmlformats.org/officeDocument/2006/relationships/image"/><Relationship Id="rId21" Target="../media/image30.jpeg" Type="http://schemas.openxmlformats.org/officeDocument/2006/relationships/image"/><Relationship Id="rId22" Target="../media/image31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2.jpeg" Type="http://schemas.openxmlformats.org/officeDocument/2006/relationships/image"/><Relationship Id="rId21" Target="../media/image33.jpeg" Type="http://schemas.openxmlformats.org/officeDocument/2006/relationships/image"/><Relationship Id="rId22" Target="../media/image34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5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6.jpeg" Type="http://schemas.openxmlformats.org/officeDocument/2006/relationships/image"/><Relationship Id="rId21" Target="../media/image37.jpeg" Type="http://schemas.openxmlformats.org/officeDocument/2006/relationships/image"/><Relationship Id="rId22" Target="../media/image3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cap="flat" w="381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640661" cy="2017900"/>
          </a:xfrm>
          <a:custGeom>
            <a:avLst/>
            <a:gdLst/>
            <a:ahLst/>
            <a:cxnLst/>
            <a:rect r="r" b="b" t="t" l="l"/>
            <a:pathLst>
              <a:path h="2017900" w="3640661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6814669"/>
            <a:ext cx="4102714" cy="4863130"/>
          </a:xfrm>
          <a:custGeom>
            <a:avLst/>
            <a:gdLst/>
            <a:ahLst/>
            <a:cxnLst/>
            <a:rect r="r" b="b" t="t" l="l"/>
            <a:pathLst>
              <a:path h="4863130" w="4102714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4999591" y="9272848"/>
            <a:ext cx="2560409" cy="1419152"/>
          </a:xfrm>
          <a:custGeom>
            <a:avLst/>
            <a:gdLst/>
            <a:ahLst/>
            <a:cxnLst/>
            <a:rect r="r" b="b" t="t" l="l"/>
            <a:pathLst>
              <a:path h="1419152" w="2560409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5168056" y="-930207"/>
            <a:ext cx="3271887" cy="3878315"/>
          </a:xfrm>
          <a:custGeom>
            <a:avLst/>
            <a:gdLst/>
            <a:ahLst/>
            <a:cxnLst/>
            <a:rect r="r" b="b" t="t" l="l"/>
            <a:pathLst>
              <a:path h="3878315" w="3271887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9756" y="770825"/>
            <a:ext cx="6048000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987815" y="203713"/>
            <a:ext cx="1411849" cy="1610474"/>
          </a:xfrm>
          <a:custGeom>
            <a:avLst/>
            <a:gdLst/>
            <a:ahLst/>
            <a:cxnLst/>
            <a:rect r="r" b="b" t="t" l="l"/>
            <a:pathLst>
              <a:path h="1610474" w="1411849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42644" y="203713"/>
            <a:ext cx="1545172" cy="1545172"/>
          </a:xfrm>
          <a:custGeom>
            <a:avLst/>
            <a:gdLst/>
            <a:ahLst/>
            <a:cxnLst/>
            <a:rect r="r" b="b" t="t" l="l"/>
            <a:pathLst>
              <a:path h="1545172" w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9756" y="2414070"/>
            <a:ext cx="9824935" cy="113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81"/>
              </a:lnSpc>
            </a:pPr>
            <a:r>
              <a:rPr lang="en-US" sz="67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ป้องกันปราบปราม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9756" y="3221019"/>
            <a:ext cx="6048000" cy="1566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0109" y="4884234"/>
            <a:ext cx="6460488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2357" y="5454311"/>
            <a:ext cx="5375459" cy="77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4538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สถานีตำรวจภูธรนาดี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t="0" r="-1038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2795" y="4843215"/>
            <a:ext cx="6577205" cy="1393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 12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เม.ย. 68 เวลา 14.00 น.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   นายสมใจ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ุทธเสนา นายอำเภอนาดี พร้อมด้วยนายชูชาต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บำรุง นายกองค์การบริหารส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วนตำบลทุ่งโพธิ์ และผู้ใหญ่บ้านในพื้นที่ตำบลทุ่งโพธิ์    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พ.ต.อ.โสภณ พรา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ณี ผกก.สภ.นาดี พร้อมข้าราชการตำรวจ สภ.นาดี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.4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่วมแจกน้ำด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ื่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มให้แก่ประขาชนที่เดินทางกลับภูมิลำเนาเทศกาลส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กรานต์ 11-17 เม.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ย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.68 ถนน 304 กบินทร์-ปักธงชหน้าเต็นท์บริการประชาชนบ้านทุ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งโพธิ์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.นาดีฯ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-48380" r="0" b="-4838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4876364" cy="374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วันนี้ 25 มีนาค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 2568 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ามณี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  ธันยวิช  มณีโชติ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1.การตรวจค้นบุคคล ,ตรวจคันรถยนต์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,การ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จับกุ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ม,แย่ง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ุธปืน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2.การ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ข้าระงับ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หตุค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นคลุ้มคลั่ง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3.การตั้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จุด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รวจ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ค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้นรถยนต์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t="0" r="-1038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4876364" cy="350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วันนี้ 10 กุมภาพันธ์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ามณี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  ธันยวิช  มณีโชติ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1.การใช้ปืนไฟฟ้า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0508" t="0" r="-30508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4876364" cy="350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วันนี้ 21 มกราคม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ามณี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  ธันยวิช  มณีโชติ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1.ฝึกการใช้ไม้ง่ามในการเข้าระงับเหตุ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0508" t="0" r="-30508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4876364" cy="350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วันนี้ 21 มกราคม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นัทธกานต์ประทุมตรี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 เศกศักดิ์ อาทรกิจวิฒน์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1.ฝึกการใช้ไม้ง่ามในการเข้าระงับเหตุ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t="0" r="-1038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ซ้อมแผนเผชิญเหตุ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4876364" cy="350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วันที่ 23 ธันวาคม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นต์ประทุ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เศกศ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ั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กด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์ อาทรกิจว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ฒน์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คนตีกันในโรงพยาบาลนาดี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68635" r="0" b="-68635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0508" t="0" r="-30508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 หนี ซ่อน สู้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5143950" cy="374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วันที่ 23 พฤศจิกายน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นต์ประทุ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เศกศ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ั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กด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์ อาทรกิจว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ฒน์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หนี ซ่อน สู้ ให้แก่เด็กนักเรียนโรงเรียนบ้านโคกกระจง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และ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533" t="0" r="-16533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0508" t="0" r="-30508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 หนี ซ่อน สู้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505" y="10243793"/>
            <a:ext cx="7008989" cy="14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721" y="4671765"/>
            <a:ext cx="5048375" cy="350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วันที่ 9 ตุลาคม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2567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 15.00น.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นต์ประทุ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เศกศ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ั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กด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์ อาทรกิจว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ฒน์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หนี ซ่อน สู้ ให้แก่เด็กนักเรียนโรงเรียนรักษาทรัพย์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และ ได้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แนะนำยุทธวิธีต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มแบบของตร.และปฏิบัติ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หน้าที่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ในก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รอบของกฎหมาย</a:t>
            </a:r>
          </a:p>
          <a:p>
            <a:pPr algn="l" marL="0" indent="0" lvl="0">
              <a:lnSpc>
                <a:spcPts val="1881"/>
              </a:lnSpc>
              <a:spcBef>
                <a:spcPct val="0"/>
              </a:spcBef>
            </a:pP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ถ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านที่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ล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นฝึก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ห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</a:t>
            </a:r>
            <a:r>
              <a:rPr lang="en-US" b="true" sz="1343" strike="noStrike" u="non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้าสภ.นาด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344494"/>
            <a:ext cx="4671780" cy="3118413"/>
          </a:xfrm>
          <a:custGeom>
            <a:avLst/>
            <a:gdLst/>
            <a:ahLst/>
            <a:cxnLst/>
            <a:rect r="r" b="b" t="t" l="l"/>
            <a:pathLst>
              <a:path h="3118413" w="4671780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3561" y="5643883"/>
            <a:ext cx="4949279" cy="306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79"/>
              </a:lnSpc>
              <a:spcBef>
                <a:spcPct val="0"/>
              </a:spcBef>
            </a:p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10/4/68 เวลา 08:00น.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ผกก.สภ.นาดี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พ.ต.ท.สมพงษ์ เชื้อเชิง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ผกก.(สอบสวน).สภ.นาดี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พ.ต.ท.เปรม ยิ้มจันทร์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สว.สส.สภ.นาดี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 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b="true" sz="105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เข้าแถวเครพธงชาติและร่วมปล่อยแถวระดมกวาดล้างช่วงเทศกาลวันสงกรานต์  ณ ที่ตั้ง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58200" y="2253595"/>
            <a:ext cx="4412548" cy="2942637"/>
          </a:xfrm>
          <a:custGeom>
            <a:avLst/>
            <a:gdLst/>
            <a:ahLst/>
            <a:cxnLst/>
            <a:rect r="r" b="b" t="t" l="l"/>
            <a:pathLst>
              <a:path h="2942637" w="4412548">
                <a:moveTo>
                  <a:pt x="0" y="0"/>
                </a:moveTo>
                <a:lnTo>
                  <a:pt x="4412548" y="0"/>
                </a:lnTo>
                <a:lnTo>
                  <a:pt x="4412548" y="2942638"/>
                </a:lnTo>
                <a:lnTo>
                  <a:pt x="0" y="294263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25564" y="5326950"/>
            <a:ext cx="6252567" cy="359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 ดังนี้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ห้วงเวลา :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/4/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0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9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45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สถานที่จัดกิจกรรม : 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ผู้เข้าร่วมกิจกรรม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 ผกก.สภ.นาดี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จิตอาสา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สภ.นาดี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ประชาชนจิตอาสา รวมจำนวน 10 คน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ผู้ปฏิบัติ :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ำรวจจ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ิ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ตอาสา สภ.นาดี จำนวน 10 นาย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กา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รป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ฏิบัติ/ราย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ล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ะเ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ี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ย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ดกิจก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รม :  จั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กิจกรร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ม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หม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กกันน๊อคตามโครงการจิตอาส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จร รณร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ค์การขับขี่ปลอดภัย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ช่วงเทศกาลสงกรานต์ ณ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หน้า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ว่าการอำเภอนาดี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ผลการปฏิบ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ั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ติ : เป็นไปด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้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วยความเรียบร้อย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ปัญหาอุปสรรค : ไม่มี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294413"/>
            <a:ext cx="4099003" cy="2736085"/>
          </a:xfrm>
          <a:custGeom>
            <a:avLst/>
            <a:gdLst/>
            <a:ahLst/>
            <a:cxnLst/>
            <a:rect r="r" b="b" t="t" l="l"/>
            <a:pathLst>
              <a:path h="2736085" w="4099003">
                <a:moveTo>
                  <a:pt x="0" y="0"/>
                </a:moveTo>
                <a:lnTo>
                  <a:pt x="4099003" y="0"/>
                </a:lnTo>
                <a:lnTo>
                  <a:pt x="4099003" y="2736085"/>
                </a:lnTo>
                <a:lnTo>
                  <a:pt x="0" y="273608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25564" y="5326950"/>
            <a:ext cx="6252567" cy="359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 ดังนี้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ห้วงเวลา :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/4/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0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9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45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สถานที่จัดกิจกรรม : 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ผู้เข้าร่วมกิจกรรม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 ผกก.สภ.นาดี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จิตอาสา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สภ.นาดี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ประชาชนจิตอาสา รวมจำนวน 10 คน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ผู้ปฏิบัติ :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ำรวจจ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ิ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ตอาสา สภ.นาดี จำนวน 10 นาย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กา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รป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ฏิบัติ/ราย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ล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ะเ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ี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ย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ดกิจก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รม :  จั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กิจกรร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ม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หม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กกันน๊อคตามโครงการจิตอาส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จร รณร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ค์การขับขี่ปลอดภัย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ช่วงเทศกาลสงกรานต์ ณ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หน้า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ว่าการอำเภอนาดี 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ผลการปฏิบ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ั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ติ : เป็นไปด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้</a:t>
            </a: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วยความเรียบร้อย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b="true" sz="96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ปัญหาอุปสรรค : ไม่มี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102268" y="2144469"/>
            <a:ext cx="4732349" cy="3549262"/>
          </a:xfrm>
          <a:custGeom>
            <a:avLst/>
            <a:gdLst/>
            <a:ahLst/>
            <a:cxnLst/>
            <a:rect r="r" b="b" t="t" l="l"/>
            <a:pathLst>
              <a:path h="3549262" w="4732349">
                <a:moveTo>
                  <a:pt x="0" y="0"/>
                </a:moveTo>
                <a:lnTo>
                  <a:pt x="4732349" y="0"/>
                </a:lnTo>
                <a:lnTo>
                  <a:pt x="4732349" y="3549262"/>
                </a:lnTo>
                <a:lnTo>
                  <a:pt x="0" y="354926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69903" y="5947946"/>
            <a:ext cx="5613182" cy="1751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92"/>
              </a:lnSpc>
            </a:pPr>
            <a:r>
              <a:rPr lang="en-US" sz="1423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 10 เมษายน 2568 เวลา 09:45 น.</a:t>
            </a:r>
          </a:p>
          <a:p>
            <a:pPr algn="just">
              <a:lnSpc>
                <a:spcPts val="1992"/>
              </a:lnSpc>
            </a:pPr>
          </a:p>
          <a:p>
            <a:pPr algn="just">
              <a:lnSpc>
                <a:spcPts val="1992"/>
              </a:lnSpc>
            </a:pPr>
            <a:r>
              <a:rPr lang="en-US" sz="1423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992"/>
              </a:lnSpc>
            </a:pPr>
            <a:r>
              <a:rPr lang="en-US" sz="1423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</a:t>
            </a:r>
          </a:p>
          <a:p>
            <a:pPr algn="just">
              <a:lnSpc>
                <a:spcPts val="1992"/>
              </a:lnSpc>
            </a:pPr>
          </a:p>
          <a:p>
            <a:pPr algn="just">
              <a:lnSpc>
                <a:spcPts val="1992"/>
              </a:lnSpc>
              <a:spcBef>
                <a:spcPct val="0"/>
              </a:spcBef>
            </a:pPr>
            <a:r>
              <a:rPr lang="en-US" b="true" sz="1423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ประชุมเตรียมความพร้อมก่อนช่วงเทศกาลสงกรานต์ร่วมกับฝ่ายปกครอง ณ ที่ว่าการอำเภอนาดี ต.นาดี อ.นาดี จ.ปราจีนบุรี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2828" t="0" r="-2828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294" t="0" r="-10294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5004095"/>
            <a:ext cx="6476900" cy="30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*** อำเภอนาดี จังหวัดปราจีนบุรี ลงพื้นที่เยี่ยมสร้างขวัญ กำลังใจ และมอบเครื่องอุปโภค บริโภค น้ำดื่ม แก่เจ้าหน้าที่ผู้ปฏิบัติหน้าที่ ช่วงเทศกาลสงกรานต์ 2568 ***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วันที่ 12 เมษายน 2568  ตั้งแต่เวลา 14.00 น.เป็นต้นไป</a:t>
            </a:r>
          </a:p>
          <a:p>
            <a:pPr algn="just">
              <a:lnSpc>
                <a:spcPts val="1271"/>
              </a:lnSpc>
            </a:pP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เรียน ผู้บังคับบัญชา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- เ</a:t>
            </a: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พื่อโปรดทราบ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นาย สมใจ พุทธเสนา นายอำเภอนาดี พร้อมด้วย พ.ต.อ. โสภณ พรามณี ผกก.สภ.นาดี ปลัดอำเภอ และสมาชิก อส. ลงพื้นที่ตรวจเยี่ยมสร้างขวัญกำลังใจ แก่ผู้ปฏิบัติหน้าที่ในการป้องกันและลดอุบัติเหตุทางถนนช่วงเทศกาลสงกรานต์ 2568 พร้อมทั้งได้มอบเครื่องอุปโภค บริโภค และน้ำดื่ม ที่ได้รับการสนับสนุนจาก ศูนย์ป้องกันและบรรเทาสาธารณภัย เขต 3 ปราจีนบุรี ดังนี้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1.จุดตรวจหลัก ถนนสาย 304 หน้า อบต.ทุ่งโพธิ์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2.ด่านชุมชนหน้า อบต.สำพันตา 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3.ด่านชุมชน บ้านโนนม่วง อบต.สะพานหิน 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4.ด่านชุมชน สามแยก อบต.นาดี 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6.ด่านชุมชนหน้า อบต.แก่งดินสอ</a:t>
            </a:r>
          </a:p>
          <a:p>
            <a:pPr algn="just">
              <a:lnSpc>
                <a:spcPts val="1271"/>
              </a:lnSpc>
            </a:pPr>
            <a:r>
              <a:rPr lang="en-US" sz="908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ทั้งนี้ ได้แจ้งข้อสั่งการ และข้อห่วงใยของท่านผู้ว่าราชการจังหวัดปราจีนบุรี (ท่านวีระพันธ์ ดีอ่อน ) ที่ได้สั่งการในที่ประชุมศูนย์อำนวยการป้องกันและลดอุบัติเหตุทางถนนจังหวัดปราจีนบุรี เมื่อวันที่ 12 เมษายน 2568 ให้กำนัน ผู้ใหญ่บ้าน ร่วมปฏิบัติหน้าที่ เฝ้าระวัง ตรวจตรา ป้องปราม และตักเตือนบุคคลที่มีพฤติกรรมเสี่ยงในพื้นที่อย่างเข้มข้น แก่เจ้าหน้าที่ประจำจุดตรวจหลัก ด่านชุมชน และประชาสัมพันธ์ ให้ประชาชนได้ทราบด้วย</a:t>
            </a:r>
          </a:p>
          <a:p>
            <a:pPr algn="just">
              <a:lnSpc>
                <a:spcPts val="1271"/>
              </a:lnSpc>
              <a:spcBef>
                <a:spcPct val="0"/>
              </a:spcBef>
            </a:pPr>
            <a:r>
              <a:rPr lang="en-US" b="true" sz="908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ด้านการจราจรบริเวณถนนสาย 304 มุ่งหน้าจังหวัดนครราชสีมา มีปริมาณรถค่อนข้างมาก แต่ยังสามารถเคลื่อนตัว ได้เรื่อยๆ ไม่มีรถติดสะสม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t="0" r="-1038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9436" y="5013620"/>
            <a:ext cx="6476900" cy="1584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วันนี้ 12เม.ย.2568 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16.00 น. 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พล.ต.ต.เกียรติศักดิ์ สระทองออย 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ผบก.ภ.จว.ปราจีนบุรี   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ตรวจเยี่ยมจุดบริการประชาชนบ้านทุ่งโพธิ์ หน้าอบต.ทุ่งโพธิ์  ต.ทุ่งโพธิ์  อ.นาดี จ.ปราจีนบุรี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พบ พ.ต.ท.ธันยวิช  มณีโชติ</a:t>
            </a:r>
          </a:p>
          <a:p>
            <a:pPr algn="just">
              <a:lnSpc>
                <a:spcPts val="1674"/>
              </a:lnSpc>
            </a:pPr>
            <a:r>
              <a:rPr lang="en-US" sz="1196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, พ.ต.ท.ธีรพงษ์ องอาจ สวป.สภ.นาดี พร้อมกำลังอยู่ปฏิบัติหน้าที่ ณ จุดบริการฯ</a:t>
            </a:r>
          </a:p>
          <a:p>
            <a:pPr algn="just">
              <a:lnSpc>
                <a:spcPts val="1674"/>
              </a:lnSpc>
              <a:spcBef>
                <a:spcPct val="0"/>
              </a:spcBef>
            </a:pPr>
            <a:r>
              <a:rPr lang="en-US" b="true" sz="1196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ได้มอบอาหารและเครื่องดื่มสนับสนุนเป็นขวัญกำลังใจให้เจ้าหน้าที่ในการปฏิบัติหน้าที่ต่อไป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35081" y="2312384"/>
            <a:ext cx="4723274" cy="3543255"/>
          </a:xfrm>
          <a:custGeom>
            <a:avLst/>
            <a:gdLst/>
            <a:ahLst/>
            <a:cxnLst/>
            <a:rect r="r" b="b" t="t" l="l"/>
            <a:pathLst>
              <a:path h="3543255" w="4723274">
                <a:moveTo>
                  <a:pt x="0" y="0"/>
                </a:moveTo>
                <a:lnTo>
                  <a:pt x="4723274" y="0"/>
                </a:lnTo>
                <a:lnTo>
                  <a:pt x="4723274" y="3543255"/>
                </a:lnTo>
                <a:lnTo>
                  <a:pt x="0" y="3543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65259" y="6208064"/>
            <a:ext cx="5662917" cy="142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 12เม.ย.2567 </a:t>
            </a: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15.50น.</a:t>
            </a:r>
          </a:p>
          <a:p>
            <a:pPr algn="just">
              <a:lnSpc>
                <a:spcPts val="1687"/>
              </a:lnSpc>
            </a:pP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มณีโชติ</a:t>
            </a:r>
          </a:p>
          <a:p>
            <a:pPr algn="just">
              <a:lnSpc>
                <a:spcPts val="1687"/>
              </a:lnSpc>
            </a:pP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</a:t>
            </a:r>
          </a:p>
          <a:p>
            <a:pPr algn="just">
              <a:lnSpc>
                <a:spcPts val="1687"/>
              </a:lnSpc>
            </a:pP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 องอาจ</a:t>
            </a:r>
          </a:p>
          <a:p>
            <a:pPr algn="just">
              <a:lnSpc>
                <a:spcPts val="1687"/>
              </a:lnSpc>
            </a:pPr>
            <a:r>
              <a:rPr lang="en-US" sz="120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สวป.สภ.นาดี </a:t>
            </a:r>
          </a:p>
          <a:p>
            <a:pPr algn="just">
              <a:lnSpc>
                <a:spcPts val="1687"/>
              </a:lnSpc>
              <a:spcBef>
                <a:spcPct val="0"/>
              </a:spcBef>
            </a:pPr>
            <a:r>
              <a:rPr lang="en-US" b="true" sz="120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ได้มาตรวจเยี่ยม จุดบริการประชาชนตำบลทุ่งโพธิ์ พบเจ้าที่ทุกภาคส่วนอยู่ปฏิบัติหน้าที่  พร้อมให้บริการประชาชนตลอดเวลา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20044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4656" y="2577700"/>
            <a:ext cx="2245480" cy="1684490"/>
          </a:xfrm>
          <a:custGeom>
            <a:avLst/>
            <a:gdLst/>
            <a:ahLst/>
            <a:cxnLst/>
            <a:rect r="r" b="b" t="t" l="l"/>
            <a:pathLst>
              <a:path h="1684490" w="224548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204236" y="2577700"/>
            <a:ext cx="1862100" cy="1684490"/>
          </a:xfrm>
          <a:custGeom>
            <a:avLst/>
            <a:gdLst/>
            <a:ahLst/>
            <a:cxnLst/>
            <a:rect r="r" b="b" t="t" l="l"/>
            <a:pathLst>
              <a:path h="1684490" w="186210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t="0" r="-1038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42513" y="5004095"/>
            <a:ext cx="4196972" cy="2190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วันนี้12เม.ย.68 </a:t>
            </a: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14:30 น. </a:t>
            </a:r>
          </a:p>
          <a:p>
            <a:pPr algn="just">
              <a:lnSpc>
                <a:spcPts val="1669"/>
              </a:lnSpc>
            </a:pP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</a:t>
            </a: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</a:t>
            </a: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</a:t>
            </a:r>
          </a:p>
          <a:p>
            <a:pPr algn="just">
              <a:lnSpc>
                <a:spcPts val="1669"/>
              </a:lnSpc>
            </a:pP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ว.4 ตรวจการจราจรบริเวณจุดไฟแดงสระแท่น</a:t>
            </a: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สภาพการจราจรช่วงเทศกาลสงกรานต์ </a:t>
            </a: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ถนน 304 กบินทร์-ปักธงชัย </a:t>
            </a: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ปริมาณรถปานกลาง</a:t>
            </a:r>
          </a:p>
          <a:p>
            <a:pPr algn="just">
              <a:lnSpc>
                <a:spcPts val="1669"/>
              </a:lnSpc>
            </a:pPr>
            <a:r>
              <a:rPr lang="en-US" sz="1192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การจราจรคล่องตัว</a:t>
            </a:r>
          </a:p>
          <a:p>
            <a:pPr algn="just">
              <a:lnSpc>
                <a:spcPts val="1669"/>
              </a:lnSpc>
              <a:spcBef>
                <a:spcPct val="0"/>
              </a:spcBef>
            </a:pPr>
            <a:r>
              <a:rPr lang="en-US" b="true" sz="1192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ปกติ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DAGkb-lH9F8</dc:identifier>
  <dcterms:modified xsi:type="dcterms:W3CDTF">2011-08-01T06:04:30Z</dcterms:modified>
  <cp:revision>1</cp:revision>
  <dc:title>สำเนาของ สีขาว สีน้ำเงิน ทางการ โมเดิร์น Annual Report รายงานประจำปี ธุรกิจ รายงาน ปก A4</dc:title>
</cp:coreProperties>
</file>