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56500" cy="10693400"/>
  <p:notesSz cx="6858000" cy="9144000"/>
  <p:embeddedFontLst>
    <p:embeddedFont>
      <p:font typeface="Prompt Bold" charset="1" panose="00000800000000000000"/>
      <p:regular r:id="rId22"/>
    </p:embeddedFont>
    <p:embeddedFont>
      <p:font typeface="Sarabun Semi-Bold" charset="1" panose="00000700000000000000"/>
      <p:regular r:id="rId23"/>
    </p:embeddedFont>
    <p:embeddedFont>
      <p:font typeface="Garuda Bold" charset="1" panose="020B0704020202020204"/>
      <p:regular r:id="rId24"/>
    </p:embeddedFont>
    <p:embeddedFont>
      <p:font typeface="Pridi Bold" charset="1" panose="00000800000000000000"/>
      <p:regular r:id="rId25"/>
    </p:embeddedFont>
    <p:embeddedFont>
      <p:font typeface="Chonburi" charset="1" panose="000005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9.jpeg" Type="http://schemas.openxmlformats.org/officeDocument/2006/relationships/image"/><Relationship Id="rId21" Target="../media/image40.jpeg" Type="http://schemas.openxmlformats.org/officeDocument/2006/relationships/image"/><Relationship Id="rId22" Target="../media/image41.jpeg" Type="http://schemas.openxmlformats.org/officeDocument/2006/relationships/image"/><Relationship Id="rId23" Target="../media/image42.jpeg" Type="http://schemas.openxmlformats.org/officeDocument/2006/relationships/image"/><Relationship Id="rId24" Target="../media/image43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9.jpeg" Type="http://schemas.openxmlformats.org/officeDocument/2006/relationships/image"/><Relationship Id="rId21" Target="../media/image40.jpeg" Type="http://schemas.openxmlformats.org/officeDocument/2006/relationships/image"/><Relationship Id="rId22" Target="../media/image41.jpeg" Type="http://schemas.openxmlformats.org/officeDocument/2006/relationships/image"/><Relationship Id="rId23" Target="../media/image42.jpeg" Type="http://schemas.openxmlformats.org/officeDocument/2006/relationships/image"/><Relationship Id="rId24" Target="../media/image43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4.jpeg" Type="http://schemas.openxmlformats.org/officeDocument/2006/relationships/image"/><Relationship Id="rId21" Target="../media/image45.jpeg" Type="http://schemas.openxmlformats.org/officeDocument/2006/relationships/image"/><Relationship Id="rId22" Target="../media/image46.jpeg" Type="http://schemas.openxmlformats.org/officeDocument/2006/relationships/image"/><Relationship Id="rId23" Target="../media/image47.jpeg" Type="http://schemas.openxmlformats.org/officeDocument/2006/relationships/image"/><Relationship Id="rId24" Target="../media/image48.jpeg" Type="http://schemas.openxmlformats.org/officeDocument/2006/relationships/image"/><Relationship Id="rId25" Target="../media/image49.jpeg" Type="http://schemas.openxmlformats.org/officeDocument/2006/relationships/image"/><Relationship Id="rId26" Target="../media/image50.jpeg" Type="http://schemas.openxmlformats.org/officeDocument/2006/relationships/image"/><Relationship Id="rId27" Target="../media/image51.jpeg" Type="http://schemas.openxmlformats.org/officeDocument/2006/relationships/image"/><Relationship Id="rId28" Target="../media/image52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53.jpeg" Type="http://schemas.openxmlformats.org/officeDocument/2006/relationships/image"/><Relationship Id="rId21" Target="../media/image54.jpeg" Type="http://schemas.openxmlformats.org/officeDocument/2006/relationships/image"/><Relationship Id="rId22" Target="../media/image55.jpeg" Type="http://schemas.openxmlformats.org/officeDocument/2006/relationships/image"/><Relationship Id="rId23" Target="../media/image56.jpeg" Type="http://schemas.openxmlformats.org/officeDocument/2006/relationships/image"/><Relationship Id="rId24" Target="../media/image57.jpeg" Type="http://schemas.openxmlformats.org/officeDocument/2006/relationships/image"/><Relationship Id="rId25" Target="../media/image58.jpeg" Type="http://schemas.openxmlformats.org/officeDocument/2006/relationships/image"/><Relationship Id="rId26" Target="../media/image59.jpeg" Type="http://schemas.openxmlformats.org/officeDocument/2006/relationships/image"/><Relationship Id="rId27" Target="../media/image60.jpeg" Type="http://schemas.openxmlformats.org/officeDocument/2006/relationships/image"/><Relationship Id="rId28" Target="../media/image61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62.jpeg" Type="http://schemas.openxmlformats.org/officeDocument/2006/relationships/image"/><Relationship Id="rId21" Target="../media/image63.jpeg" Type="http://schemas.openxmlformats.org/officeDocument/2006/relationships/image"/><Relationship Id="rId22" Target="../media/image64.jpeg" Type="http://schemas.openxmlformats.org/officeDocument/2006/relationships/image"/><Relationship Id="rId23" Target="../media/image65.jpeg" Type="http://schemas.openxmlformats.org/officeDocument/2006/relationships/image"/><Relationship Id="rId24" Target="../media/image66.png" Type="http://schemas.openxmlformats.org/officeDocument/2006/relationships/image"/><Relationship Id="rId25" Target="../media/image6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68.jpeg" Type="http://schemas.openxmlformats.org/officeDocument/2006/relationships/image"/><Relationship Id="rId21" Target="../media/image69.jpeg" Type="http://schemas.openxmlformats.org/officeDocument/2006/relationships/image"/><Relationship Id="rId22" Target="../media/image70.jpeg" Type="http://schemas.openxmlformats.org/officeDocument/2006/relationships/image"/><Relationship Id="rId23" Target="../media/image71.jpeg" Type="http://schemas.openxmlformats.org/officeDocument/2006/relationships/image"/><Relationship Id="rId24" Target="../media/image72.jpeg" Type="http://schemas.openxmlformats.org/officeDocument/2006/relationships/image"/><Relationship Id="rId25" Target="../media/image73.jpeg" Type="http://schemas.openxmlformats.org/officeDocument/2006/relationships/image"/><Relationship Id="rId26" Target="../media/image74.jpeg" Type="http://schemas.openxmlformats.org/officeDocument/2006/relationships/image"/><Relationship Id="rId27" Target="../media/image75.jpeg" Type="http://schemas.openxmlformats.org/officeDocument/2006/relationships/image"/><Relationship Id="rId28" Target="../media/image7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68.jpeg" Type="http://schemas.openxmlformats.org/officeDocument/2006/relationships/image"/><Relationship Id="rId21" Target="../media/image69.jpeg" Type="http://schemas.openxmlformats.org/officeDocument/2006/relationships/image"/><Relationship Id="rId22" Target="../media/image70.jpeg" Type="http://schemas.openxmlformats.org/officeDocument/2006/relationships/image"/><Relationship Id="rId23" Target="../media/image71.jpeg" Type="http://schemas.openxmlformats.org/officeDocument/2006/relationships/image"/><Relationship Id="rId24" Target="../media/image72.jpeg" Type="http://schemas.openxmlformats.org/officeDocument/2006/relationships/image"/><Relationship Id="rId25" Target="../media/image73.jpeg" Type="http://schemas.openxmlformats.org/officeDocument/2006/relationships/image"/><Relationship Id="rId26" Target="../media/image74.jpeg" Type="http://schemas.openxmlformats.org/officeDocument/2006/relationships/image"/><Relationship Id="rId27" Target="../media/image75.jpeg" Type="http://schemas.openxmlformats.org/officeDocument/2006/relationships/image"/><Relationship Id="rId28" Target="../media/image7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5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7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8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9.jpeg" Type="http://schemas.openxmlformats.org/officeDocument/2006/relationships/image"/><Relationship Id="rId21" Target="../media/image30.jpeg" Type="http://schemas.openxmlformats.org/officeDocument/2006/relationships/image"/><Relationship Id="rId22" Target="../media/image31.jpeg" Type="http://schemas.openxmlformats.org/officeDocument/2006/relationships/image"/><Relationship Id="rId23" Target="../media/image32.jpeg" Type="http://schemas.openxmlformats.org/officeDocument/2006/relationships/image"/><Relationship Id="rId24" Target="../media/image33.jpeg" Type="http://schemas.openxmlformats.org/officeDocument/2006/relationships/image"/><Relationship Id="rId25" Target="../media/image34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5.jpeg" Type="http://schemas.openxmlformats.org/officeDocument/2006/relationships/image"/><Relationship Id="rId21" Target="../media/image36.jpeg" Type="http://schemas.openxmlformats.org/officeDocument/2006/relationships/image"/><Relationship Id="rId22" Target="../media/image37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5.jpeg" Type="http://schemas.openxmlformats.org/officeDocument/2006/relationships/image"/><Relationship Id="rId21" Target="../media/image36.jpeg" Type="http://schemas.openxmlformats.org/officeDocument/2006/relationships/image"/><Relationship Id="rId22" Target="../media/image37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8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cap="flat" w="381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640661" cy="2017900"/>
          </a:xfrm>
          <a:custGeom>
            <a:avLst/>
            <a:gdLst/>
            <a:ahLst/>
            <a:cxnLst/>
            <a:rect r="r" b="b" t="t" l="l"/>
            <a:pathLst>
              <a:path h="2017900" w="3640661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6814669"/>
            <a:ext cx="4102714" cy="4863130"/>
          </a:xfrm>
          <a:custGeom>
            <a:avLst/>
            <a:gdLst/>
            <a:ahLst/>
            <a:cxnLst/>
            <a:rect r="r" b="b" t="t" l="l"/>
            <a:pathLst>
              <a:path h="4863130" w="4102714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4999591" y="9272848"/>
            <a:ext cx="2560409" cy="1419152"/>
          </a:xfrm>
          <a:custGeom>
            <a:avLst/>
            <a:gdLst/>
            <a:ahLst/>
            <a:cxnLst/>
            <a:rect r="r" b="b" t="t" l="l"/>
            <a:pathLst>
              <a:path h="1419152" w="2560409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5168056" y="-930207"/>
            <a:ext cx="3271887" cy="3878315"/>
          </a:xfrm>
          <a:custGeom>
            <a:avLst/>
            <a:gdLst/>
            <a:ahLst/>
            <a:cxnLst/>
            <a:rect r="r" b="b" t="t" l="l"/>
            <a:pathLst>
              <a:path h="3878315" w="3271887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6000" y="770825"/>
            <a:ext cx="6048000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987815" y="203713"/>
            <a:ext cx="1411849" cy="1610474"/>
          </a:xfrm>
          <a:custGeom>
            <a:avLst/>
            <a:gdLst/>
            <a:ahLst/>
            <a:cxnLst/>
            <a:rect r="r" b="b" t="t" l="l"/>
            <a:pathLst>
              <a:path h="1610474" w="1411849">
                <a:moveTo>
                  <a:pt x="0" y="0"/>
                </a:moveTo>
                <a:lnTo>
                  <a:pt x="1411849" y="0"/>
                </a:lnTo>
                <a:lnTo>
                  <a:pt x="1411849" y="1610474"/>
                </a:lnTo>
                <a:lnTo>
                  <a:pt x="0" y="161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42644" y="203713"/>
            <a:ext cx="1545172" cy="1545172"/>
          </a:xfrm>
          <a:custGeom>
            <a:avLst/>
            <a:gdLst/>
            <a:ahLst/>
            <a:cxnLst/>
            <a:rect r="r" b="b" t="t" l="l"/>
            <a:pathLst>
              <a:path h="1545172" w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56000" y="2364837"/>
            <a:ext cx="6048000" cy="1717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0"/>
              </a:lnSpc>
            </a:pPr>
            <a:r>
              <a:rPr lang="en-US" sz="100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อำนวยการ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000" y="3779458"/>
            <a:ext cx="6048000" cy="1566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5635833"/>
            <a:ext cx="6460488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6000" y="6087954"/>
            <a:ext cx="5375459" cy="77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4538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สถานีตำรวจภูธรนาดี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762" t="0" r="-16762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51715" y="3692438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016793" y="3692438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6762" t="0" r="-16762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681" t="0" r="-16681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6762" t="0" r="-16762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38092" y="6019349"/>
            <a:ext cx="6483816" cy="142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ประชาสัมพันธ์ การประเมินแบบสอบถามความพึงพอใจของประชาชนผู้มาใช้บริการบนสถานีตำรวจภูธรนาดี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762" t="0" r="-16762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651715" y="3692438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016793" y="3692438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6762" t="0" r="-16762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681" t="0" r="-16681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6762" t="0" r="-16762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38092" y="6019349"/>
            <a:ext cx="6483816" cy="142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ประชาสัมพันธ์ การประเมินแบบสอบถามความพึงพอใจของประชาชนผู้มาใช้บริการบนสถานีตำรวจภูธรนาดี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533" t="0" r="-1653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6683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762" t="0" r="-16762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83659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-38976" r="0" b="-3897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-38868" r="0" b="-38868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6762" t="0" r="-16762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60405" y="6654791"/>
            <a:ext cx="5083474" cy="459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กิจกรรม 5 ส. บนสถานีตำรวจภูธรนาดี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490166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71" t="0" r="-71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71571" y="4737245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71" t="0" r="-71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836599" y="4737245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6762" t="0" r="-16762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901669" y="4737245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71" t="0" r="-71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1" t="0" r="-1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6683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83659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71" t="0" r="-71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1" t="0" r="-11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1" t="0" r="-11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446947" y="6654791"/>
            <a:ext cx="4910391" cy="459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โครงการตำรวจสีขาวปลอดยาเสพติด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490166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71" t="0" r="-71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71571" y="4737245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71" t="0" r="-71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836599" y="4737245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71" t="0" r="-71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901669" y="4737245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71" t="0" r="-71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858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1" t="0" r="-1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6683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t="0" r="-71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-38868" r="0" b="-38868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-38976" r="0" b="-3897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836599" y="3027159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-1294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901669" y="3027159"/>
            <a:ext cx="1769753" cy="1326143"/>
          </a:xfrm>
          <a:custGeom>
            <a:avLst/>
            <a:gdLst/>
            <a:ahLst/>
            <a:cxnLst/>
            <a:rect r="r" b="b" t="t" l="l"/>
            <a:pathLst>
              <a:path h="1326143" w="1769753">
                <a:moveTo>
                  <a:pt x="0" y="0"/>
                </a:moveTo>
                <a:lnTo>
                  <a:pt x="1769753" y="0"/>
                </a:lnTo>
                <a:lnTo>
                  <a:pt x="1769753" y="1326143"/>
                </a:lnTo>
                <a:lnTo>
                  <a:pt x="0" y="132614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-39152" r="0" b="-39152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745690" y="4972427"/>
            <a:ext cx="4331151" cy="459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โครงการอาหารกลางวัน สภ.นาดี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858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681" t="0" r="-1668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6683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681" t="0" r="-16681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6681" t="0" r="-16681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681" t="0" r="-16681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836599" y="3027159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6762" t="0" r="-16762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901669" y="3027159"/>
            <a:ext cx="1769753" cy="1326143"/>
          </a:xfrm>
          <a:custGeom>
            <a:avLst/>
            <a:gdLst/>
            <a:ahLst/>
            <a:cxnLst/>
            <a:rect r="r" b="b" t="t" l="l"/>
            <a:pathLst>
              <a:path h="1326143" w="1769753">
                <a:moveTo>
                  <a:pt x="0" y="0"/>
                </a:moveTo>
                <a:lnTo>
                  <a:pt x="1769753" y="0"/>
                </a:lnTo>
                <a:lnTo>
                  <a:pt x="1769753" y="1326143"/>
                </a:lnTo>
                <a:lnTo>
                  <a:pt x="0" y="132614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-68767" r="0" b="-68767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442513" y="6828596"/>
            <a:ext cx="4932984" cy="459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ตรวจสภาพอาวุธประจำเดือน สภ.นาดี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766839" y="47454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-68635" r="0" b="-68635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836599" y="47454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-68635" r="0" b="-68635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901669" y="4734302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-68635" r="0" b="-68635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858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76683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6681" t="0" r="-1668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716786" y="4442236"/>
            <a:ext cx="4689" cy="5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66839" y="30286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6681" t="0" r="-16681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83659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6681" t="0" r="-16681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901669" y="1317074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681" t="0" r="-16681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836599" y="3027159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6762" t="0" r="-16762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901669" y="3027159"/>
            <a:ext cx="1769753" cy="1326143"/>
          </a:xfrm>
          <a:custGeom>
            <a:avLst/>
            <a:gdLst/>
            <a:ahLst/>
            <a:cxnLst/>
            <a:rect r="r" b="b" t="t" l="l"/>
            <a:pathLst>
              <a:path h="1326143" w="1769753">
                <a:moveTo>
                  <a:pt x="0" y="0"/>
                </a:moveTo>
                <a:lnTo>
                  <a:pt x="1769753" y="0"/>
                </a:lnTo>
                <a:lnTo>
                  <a:pt x="1769753" y="1326143"/>
                </a:lnTo>
                <a:lnTo>
                  <a:pt x="0" y="132614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-68767" r="0" b="-68767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442513" y="6828596"/>
            <a:ext cx="4932984" cy="459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2"/>
              </a:lnSpc>
            </a:pPr>
            <a:r>
              <a:rPr lang="en-US" sz="2744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ตรวจสภาพอาวุธประจำเดือน สภ.นาดี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766839" y="47454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-68635" r="0" b="-68635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836599" y="4745431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2" y="0"/>
                </a:lnTo>
                <a:lnTo>
                  <a:pt x="1769752" y="1327615"/>
                </a:lnTo>
                <a:lnTo>
                  <a:pt x="0" y="132761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-68635" r="0" b="-68635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901669" y="4734302"/>
            <a:ext cx="1769753" cy="1327614"/>
          </a:xfrm>
          <a:custGeom>
            <a:avLst/>
            <a:gdLst/>
            <a:ahLst/>
            <a:cxnLst/>
            <a:rect r="r" b="b" t="t" l="l"/>
            <a:pathLst>
              <a:path h="1327614" w="1769753">
                <a:moveTo>
                  <a:pt x="0" y="0"/>
                </a:moveTo>
                <a:lnTo>
                  <a:pt x="1769753" y="0"/>
                </a:lnTo>
                <a:lnTo>
                  <a:pt x="1769753" y="1327614"/>
                </a:lnTo>
                <a:lnTo>
                  <a:pt x="0" y="132761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-68635" r="0" b="-6863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114921" y="1347479"/>
            <a:ext cx="5330159" cy="3998521"/>
          </a:xfrm>
          <a:custGeom>
            <a:avLst/>
            <a:gdLst/>
            <a:ahLst/>
            <a:cxnLst/>
            <a:rect r="r" b="b" t="t" l="l"/>
            <a:pathLst>
              <a:path h="3998521" w="5330159">
                <a:moveTo>
                  <a:pt x="0" y="0"/>
                </a:moveTo>
                <a:lnTo>
                  <a:pt x="5330158" y="0"/>
                </a:lnTo>
                <a:lnTo>
                  <a:pt x="5330158" y="3998521"/>
                </a:lnTo>
                <a:lnTo>
                  <a:pt x="0" y="399852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91259" y="5502149"/>
            <a:ext cx="557748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ประชุมงานอำนวยการประจำสัปดาห์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4921" y="6220968"/>
            <a:ext cx="4881116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 4 มีนาคม 2568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พ.ต.อ.โสภณ พรามณี ผกก.สภ.นาดี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พ.ต.ท.ภูวนาท บุญมี  สว.อก.สภ.นาดี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ประชุมงานอำนวยการประจำสัปดาห์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442513" y="2096302"/>
            <a:ext cx="4740301" cy="3556028"/>
          </a:xfrm>
          <a:custGeom>
            <a:avLst/>
            <a:gdLst/>
            <a:ahLst/>
            <a:cxnLst/>
            <a:rect r="r" b="b" t="t" l="l"/>
            <a:pathLst>
              <a:path h="3556028" w="4740301">
                <a:moveTo>
                  <a:pt x="0" y="0"/>
                </a:moveTo>
                <a:lnTo>
                  <a:pt x="4740301" y="0"/>
                </a:lnTo>
                <a:lnTo>
                  <a:pt x="4740301" y="3556028"/>
                </a:lnTo>
                <a:lnTo>
                  <a:pt x="0" y="355602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50349" y="6020105"/>
            <a:ext cx="4859303" cy="139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2659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ประกาศนโยบายต่อต้านการรับสินบน </a:t>
            </a:r>
          </a:p>
          <a:p>
            <a:pPr algn="ctr">
              <a:lnSpc>
                <a:spcPts val="3723"/>
              </a:lnSpc>
            </a:pPr>
            <a:r>
              <a:rPr lang="en-US" sz="2659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(Anti-Bribery Policy)</a:t>
            </a:r>
          </a:p>
          <a:p>
            <a:pPr algn="ctr">
              <a:lnSpc>
                <a:spcPts val="3723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125269" y="1548920"/>
            <a:ext cx="5330159" cy="3998521"/>
          </a:xfrm>
          <a:custGeom>
            <a:avLst/>
            <a:gdLst/>
            <a:ahLst/>
            <a:cxnLst/>
            <a:rect r="r" b="b" t="t" l="l"/>
            <a:pathLst>
              <a:path h="3998521" w="5330159">
                <a:moveTo>
                  <a:pt x="0" y="0"/>
                </a:moveTo>
                <a:lnTo>
                  <a:pt x="5330159" y="0"/>
                </a:lnTo>
                <a:lnTo>
                  <a:pt x="5330159" y="3998521"/>
                </a:lnTo>
                <a:lnTo>
                  <a:pt x="0" y="399852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60697" y="6065721"/>
            <a:ext cx="4859303" cy="139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2659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ประกาศนโยบายต่อต้านการรับสินบน </a:t>
            </a:r>
          </a:p>
          <a:p>
            <a:pPr algn="ctr">
              <a:lnSpc>
                <a:spcPts val="3723"/>
              </a:lnSpc>
            </a:pPr>
            <a:r>
              <a:rPr lang="en-US" sz="2659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(Anti-Bribery Policy)</a:t>
            </a:r>
          </a:p>
          <a:p>
            <a:pPr algn="ctr">
              <a:lnSpc>
                <a:spcPts val="3723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125269" y="1742642"/>
            <a:ext cx="5330159" cy="3998521"/>
          </a:xfrm>
          <a:custGeom>
            <a:avLst/>
            <a:gdLst/>
            <a:ahLst/>
            <a:cxnLst/>
            <a:rect r="r" b="b" t="t" l="l"/>
            <a:pathLst>
              <a:path h="3998521" w="5330159">
                <a:moveTo>
                  <a:pt x="0" y="0"/>
                </a:moveTo>
                <a:lnTo>
                  <a:pt x="5330159" y="0"/>
                </a:lnTo>
                <a:lnTo>
                  <a:pt x="5330159" y="3998521"/>
                </a:lnTo>
                <a:lnTo>
                  <a:pt x="0" y="399852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60697" y="6065721"/>
            <a:ext cx="4859303" cy="1390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2659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ประกาศนโยบายต่อต้านการรับสินบน </a:t>
            </a:r>
          </a:p>
          <a:p>
            <a:pPr algn="ctr">
              <a:lnSpc>
                <a:spcPts val="3723"/>
              </a:lnSpc>
            </a:pPr>
            <a:r>
              <a:rPr lang="en-US" sz="2659" b="tru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(Anti-Bribery Policy)</a:t>
            </a:r>
          </a:p>
          <a:p>
            <a:pPr algn="ctr">
              <a:lnSpc>
                <a:spcPts val="372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037542" y="1366491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0" y="0"/>
                </a:lnTo>
                <a:lnTo>
                  <a:pt x="1607780" y="1206107"/>
                </a:lnTo>
                <a:lnTo>
                  <a:pt x="0" y="120610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61530" y="1366491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0" y="0"/>
                </a:lnTo>
                <a:lnTo>
                  <a:pt x="1607780" y="1206107"/>
                </a:lnTo>
                <a:lnTo>
                  <a:pt x="0" y="120610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688385" y="1366491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1" y="0"/>
                </a:lnTo>
                <a:lnTo>
                  <a:pt x="1607781" y="1206107"/>
                </a:lnTo>
                <a:lnTo>
                  <a:pt x="0" y="120610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37542" y="2773402"/>
            <a:ext cx="1607781" cy="1205836"/>
          </a:xfrm>
          <a:custGeom>
            <a:avLst/>
            <a:gdLst/>
            <a:ahLst/>
            <a:cxnLst/>
            <a:rect r="r" b="b" t="t" l="l"/>
            <a:pathLst>
              <a:path h="1205836" w="1607781">
                <a:moveTo>
                  <a:pt x="0" y="0"/>
                </a:moveTo>
                <a:lnTo>
                  <a:pt x="1607780" y="0"/>
                </a:lnTo>
                <a:lnTo>
                  <a:pt x="1607780" y="1205835"/>
                </a:lnTo>
                <a:lnTo>
                  <a:pt x="0" y="12058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837741" y="2773402"/>
            <a:ext cx="1642181" cy="1205836"/>
          </a:xfrm>
          <a:custGeom>
            <a:avLst/>
            <a:gdLst/>
            <a:ahLst/>
            <a:cxnLst/>
            <a:rect r="r" b="b" t="t" l="l"/>
            <a:pathLst>
              <a:path h="1205836" w="1642181">
                <a:moveTo>
                  <a:pt x="0" y="0"/>
                </a:moveTo>
                <a:lnTo>
                  <a:pt x="1642181" y="0"/>
                </a:lnTo>
                <a:lnTo>
                  <a:pt x="1642181" y="1205835"/>
                </a:lnTo>
                <a:lnTo>
                  <a:pt x="0" y="120583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1081" r="0" b="-1081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688385" y="2773402"/>
            <a:ext cx="1607781" cy="1196295"/>
          </a:xfrm>
          <a:custGeom>
            <a:avLst/>
            <a:gdLst/>
            <a:ahLst/>
            <a:cxnLst/>
            <a:rect r="r" b="b" t="t" l="l"/>
            <a:pathLst>
              <a:path h="1196295" w="1607781">
                <a:moveTo>
                  <a:pt x="0" y="0"/>
                </a:moveTo>
                <a:lnTo>
                  <a:pt x="1607781" y="0"/>
                </a:lnTo>
                <a:lnTo>
                  <a:pt x="1607781" y="1196294"/>
                </a:lnTo>
                <a:lnTo>
                  <a:pt x="0" y="119629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-410" r="0" b="-41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36060" y="4382355"/>
            <a:ext cx="5245543" cy="3653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 12/3/68 </a:t>
            </a: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เวลา 11:30น.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นายสมใจ พุทธเสนา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นายอำเภอนาดี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นายสนธยา เฟื่องจรัส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ปลัดอำเภอฝ่ายความมั่งคง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พ.ต.อ.โสภณ พรามณี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ผกก.สภ.นาดี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พ.ต.ท.ธันยวิช มณีโชติ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 ผกก.ป.สภ.นาดี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พ.ต.ท.ธีรพงษ์ องอาจ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สวป.สภ.นาดี 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พร้อมชุดมวลชนสัมพันธ์ สภ.นาดีสาธารณสุขตำบลสะพานหิน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กำนัน/ผู้ใหญ่บ้านตำบลสะพานหิน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เจ้าหน้าที่โรงพยาบาลนาดี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ร่วมดำเนินการเปิดโครงการชุมชนยั่งยืนเพื่อแก้ไขปัญหายาเสพติดแบบครบวงจร ตามยุทธศาสตร์ชาติ ชุมชนบ้านหนองตะแบก บ้านทุ่งวิจิตร ต.สะพานหิน อ.นาดี จ.ปราจีนบุรี ณ ศาลาอเนกประสงค์ ต.สะพานหิน อ.นาดี จ.ปราจีนบุรี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2300316" y="756000"/>
            <a:ext cx="2717032" cy="2038234"/>
          </a:xfrm>
          <a:custGeom>
            <a:avLst/>
            <a:gdLst/>
            <a:ahLst/>
            <a:cxnLst/>
            <a:rect r="r" b="b" t="t" l="l"/>
            <a:pathLst>
              <a:path h="2038234" w="2717032">
                <a:moveTo>
                  <a:pt x="0" y="0"/>
                </a:moveTo>
                <a:lnTo>
                  <a:pt x="2717032" y="0"/>
                </a:lnTo>
                <a:lnTo>
                  <a:pt x="2717032" y="2038234"/>
                </a:lnTo>
                <a:lnTo>
                  <a:pt x="0" y="20382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6425" y="2999528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1" y="0"/>
                </a:lnTo>
                <a:lnTo>
                  <a:pt x="1607781" y="1206108"/>
                </a:lnTo>
                <a:lnTo>
                  <a:pt x="0" y="120610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1" t="0" r="-1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213458" y="2999528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0" y="0"/>
                </a:lnTo>
                <a:lnTo>
                  <a:pt x="1607780" y="1206108"/>
                </a:lnTo>
                <a:lnTo>
                  <a:pt x="0" y="120610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71" t="0" r="-7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91823" y="4382355"/>
            <a:ext cx="5734018" cy="288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 11/3/68 </a:t>
            </a: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เวลา 11:30น.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นายสมใจ พุทธเสนา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นายอำเภอนาดี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นายสนธยา เฟื่องจรัส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ปลัดอำเภอฝ่ายความมั่งคง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พ.ต.อ.โสภณ พรามณี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ผกก.สภ.นาดี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พ.ต.ท.ธวัยวิช มณีโชติ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 ผกก.ป.สภ.นาดี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พ.ต.ท.ธีรพงษ์ องอาจ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สวป.สภ.นาดี 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พร้อมชุดมวลชนสัมพันธ์ 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ประชุมเตรียมความพร้อมเปิดโครงการชุมชนยั่งยืน ต.สะพานหิน ณ ที่ว่าการอำเภอนาดี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2300316" y="756000"/>
            <a:ext cx="2717032" cy="2038234"/>
          </a:xfrm>
          <a:custGeom>
            <a:avLst/>
            <a:gdLst/>
            <a:ahLst/>
            <a:cxnLst/>
            <a:rect r="r" b="b" t="t" l="l"/>
            <a:pathLst>
              <a:path h="2038234" w="2717032">
                <a:moveTo>
                  <a:pt x="0" y="0"/>
                </a:moveTo>
                <a:lnTo>
                  <a:pt x="2717032" y="0"/>
                </a:lnTo>
                <a:lnTo>
                  <a:pt x="2717032" y="2038234"/>
                </a:lnTo>
                <a:lnTo>
                  <a:pt x="0" y="20382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6425" y="2999528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1" y="0"/>
                </a:lnTo>
                <a:lnTo>
                  <a:pt x="1607781" y="1206108"/>
                </a:lnTo>
                <a:lnTo>
                  <a:pt x="0" y="120610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1" t="0" r="-11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213458" y="2999528"/>
            <a:ext cx="1607781" cy="1206108"/>
          </a:xfrm>
          <a:custGeom>
            <a:avLst/>
            <a:gdLst/>
            <a:ahLst/>
            <a:cxnLst/>
            <a:rect r="r" b="b" t="t" l="l"/>
            <a:pathLst>
              <a:path h="1206108" w="1607781">
                <a:moveTo>
                  <a:pt x="0" y="0"/>
                </a:moveTo>
                <a:lnTo>
                  <a:pt x="1607780" y="0"/>
                </a:lnTo>
                <a:lnTo>
                  <a:pt x="1607780" y="1206108"/>
                </a:lnTo>
                <a:lnTo>
                  <a:pt x="0" y="120610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71" t="0" r="-71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91823" y="4382355"/>
            <a:ext cx="5734018" cy="2884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 11/3/68 </a:t>
            </a: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เวลา 11:30น.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นายสมใจ พุทธเสนา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นายอำเภอนาดี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นายสนธยา เฟื่องจรัส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ปลัดอำเภอฝ่ายความมั่งคง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พ.ต.อ.โสภณ พรามณี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ผกก.สภ.นาดี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พ.ต.ท.ธวัยวิช มณีโชติ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 ผกก.ป.สภ.นาดี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พ.ต.ท.ธีรพงษ์ องอาจ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สวป.สภ.นาดี 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พร้อมชุดมวลชนสัมพันธ์ 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ประชุมเตรียมความพร้อมเปิดโครงการชุมชนยั่งยืน ต.สะพานหิน ณ ที่ว่าการอำเภอนาดี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880656" y="1376786"/>
            <a:ext cx="4007267" cy="3006129"/>
          </a:xfrm>
          <a:custGeom>
            <a:avLst/>
            <a:gdLst/>
            <a:ahLst/>
            <a:cxnLst/>
            <a:rect r="r" b="b" t="t" l="l"/>
            <a:pathLst>
              <a:path h="3006129" w="4007267">
                <a:moveTo>
                  <a:pt x="0" y="0"/>
                </a:moveTo>
                <a:lnTo>
                  <a:pt x="4007268" y="0"/>
                </a:lnTo>
                <a:lnTo>
                  <a:pt x="4007268" y="3006129"/>
                </a:lnTo>
                <a:lnTo>
                  <a:pt x="0" y="300612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t="0" r="-7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66839" y="4802015"/>
            <a:ext cx="5783986" cy="250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วันที่ 11/3/68 </a:t>
            </a: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เวลา 08:10น.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พ.ต.อ.โสภณ พรามณีผกก.สภ.นาดี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พ.ต.ท.ธวัยวิช มณีโชติ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 ผกก.ป.สภ.นาดี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พ.ต.ท.สมพงษ์ เชื้อเชิง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รอง ผกก.(สอบสวน)สภ.นาดี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พ.ต.ท.ธีรพงษ์ องอาจ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สวป.สภ.นาดี 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พ.ต.ท.เปรม ยิ้มจันทร์</a:t>
            </a: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สว.สส.สภ.นาดี </a:t>
            </a:r>
          </a:p>
          <a:p>
            <a:pPr algn="ctr">
              <a:lnSpc>
                <a:spcPts val="1516"/>
              </a:lnSpc>
            </a:pPr>
          </a:p>
          <a:p>
            <a:pPr algn="ctr">
              <a:lnSpc>
                <a:spcPts val="1516"/>
              </a:lnSpc>
            </a:pPr>
            <a:r>
              <a:rPr lang="en-US" sz="1083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พร้อมข้าราชการตำรวจ สภ.นาดีร่วมประชุมวิเคราะห์อาชญากรรมประจำสัปดาห์ ณ ที่ตั้ง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DAGhgsMs0K0</dc:identifier>
  <dcterms:modified xsi:type="dcterms:W3CDTF">2011-08-01T06:04:30Z</dcterms:modified>
  <cp:revision>1</cp:revision>
  <dc:title>สีขาว สีน้ำเงิน ทางการ โมเดิร์น Annual Report รายงานประจำปี ธุรกิจ รายงาน ปก A4</dc:title>
</cp:coreProperties>
</file>